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  <p:sldId id="418" r:id="rId4"/>
    <p:sldId id="519" r:id="rId5"/>
    <p:sldId id="431" r:id="rId6"/>
    <p:sldId id="469" r:id="rId7"/>
    <p:sldId id="470" r:id="rId8"/>
    <p:sldId id="549" r:id="rId9"/>
    <p:sldId id="550" r:id="rId10"/>
    <p:sldId id="412" r:id="rId11"/>
    <p:sldId id="508" r:id="rId12"/>
    <p:sldId id="506" r:id="rId13"/>
    <p:sldId id="553" r:id="rId14"/>
    <p:sldId id="548" r:id="rId15"/>
    <p:sldId id="504" r:id="rId16"/>
    <p:sldId id="505" r:id="rId17"/>
    <p:sldId id="521" r:id="rId18"/>
    <p:sldId id="314" r:id="rId19"/>
    <p:sldId id="545" r:id="rId20"/>
    <p:sldId id="546" r:id="rId21"/>
    <p:sldId id="547" r:id="rId22"/>
    <p:sldId id="471" r:id="rId23"/>
    <p:sldId id="520" r:id="rId24"/>
    <p:sldId id="427" r:id="rId25"/>
    <p:sldId id="429" r:id="rId26"/>
    <p:sldId id="472" r:id="rId27"/>
    <p:sldId id="573" r:id="rId28"/>
    <p:sldId id="473" r:id="rId29"/>
    <p:sldId id="551" r:id="rId30"/>
    <p:sldId id="334" r:id="rId31"/>
    <p:sldId id="474" r:id="rId32"/>
    <p:sldId id="479" r:id="rId33"/>
    <p:sldId id="481" r:id="rId34"/>
    <p:sldId id="552" r:id="rId35"/>
    <p:sldId id="465" r:id="rId36"/>
    <p:sldId id="480" r:id="rId37"/>
    <p:sldId id="483" r:id="rId38"/>
    <p:sldId id="522" r:id="rId39"/>
    <p:sldId id="424" r:id="rId40"/>
    <p:sldId id="510" r:id="rId41"/>
    <p:sldId id="340" r:id="rId42"/>
    <p:sldId id="502" r:id="rId43"/>
    <p:sldId id="425" r:id="rId44"/>
    <p:sldId id="426" r:id="rId45"/>
    <p:sldId id="482" r:id="rId46"/>
    <p:sldId id="437" r:id="rId47"/>
    <p:sldId id="436" r:id="rId48"/>
    <p:sldId id="511" r:id="rId49"/>
    <p:sldId id="544" r:id="rId50"/>
    <p:sldId id="441" r:id="rId51"/>
    <p:sldId id="501" r:id="rId52"/>
    <p:sldId id="517" r:id="rId53"/>
    <p:sldId id="442" r:id="rId54"/>
    <p:sldId id="455" r:id="rId55"/>
    <p:sldId id="555" r:id="rId56"/>
    <p:sldId id="556" r:id="rId57"/>
    <p:sldId id="452" r:id="rId58"/>
    <p:sldId id="352" r:id="rId59"/>
    <p:sldId id="350" r:id="rId60"/>
    <p:sldId id="341" r:id="rId61"/>
    <p:sldId id="389" r:id="rId62"/>
    <p:sldId id="363" r:id="rId63"/>
    <p:sldId id="359" r:id="rId64"/>
    <p:sldId id="562" r:id="rId65"/>
    <p:sldId id="563" r:id="rId66"/>
    <p:sldId id="564" r:id="rId67"/>
    <p:sldId id="529" r:id="rId68"/>
    <p:sldId id="489" r:id="rId69"/>
    <p:sldId id="385" r:id="rId70"/>
    <p:sldId id="531" r:id="rId71"/>
    <p:sldId id="383" r:id="rId72"/>
    <p:sldId id="514" r:id="rId73"/>
    <p:sldId id="396" r:id="rId74"/>
    <p:sldId id="371" r:id="rId75"/>
    <p:sldId id="395" r:id="rId76"/>
    <p:sldId id="533" r:id="rId77"/>
    <p:sldId id="462" r:id="rId78"/>
    <p:sldId id="515" r:id="rId79"/>
    <p:sldId id="380" r:id="rId80"/>
    <p:sldId id="492" r:id="rId81"/>
    <p:sldId id="570" r:id="rId82"/>
    <p:sldId id="571" r:id="rId83"/>
    <p:sldId id="572" r:id="rId84"/>
    <p:sldId id="490" r:id="rId85"/>
    <p:sldId id="370" r:id="rId86"/>
    <p:sldId id="526" r:id="rId87"/>
    <p:sldId id="524" r:id="rId88"/>
    <p:sldId id="558" r:id="rId89"/>
    <p:sldId id="557" r:id="rId90"/>
    <p:sldId id="523" r:id="rId91"/>
    <p:sldId id="559" r:id="rId92"/>
    <p:sldId id="560" r:id="rId93"/>
    <p:sldId id="561" r:id="rId94"/>
    <p:sldId id="569" r:id="rId95"/>
    <p:sldId id="554" r:id="rId96"/>
    <p:sldId id="399" r:id="rId97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-4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5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045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07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15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6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5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4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2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0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BB287-7789-43F9-9AE8-0FEA233BF76F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472DA-9BDD-485B-ABE8-C6252D5A8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721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219200"/>
            <a:ext cx="7772400" cy="1470025"/>
          </a:xfrm>
        </p:spPr>
        <p:txBody>
          <a:bodyPr/>
          <a:lstStyle/>
          <a:p>
            <a:r>
              <a:rPr lang="en-US" dirty="0"/>
              <a:t>60</a:t>
            </a:r>
            <a:r>
              <a:rPr lang="en-US" baseline="30000" dirty="0"/>
              <a:t>th</a:t>
            </a:r>
            <a:r>
              <a:rPr lang="en-US" dirty="0"/>
              <a:t> Annual Dahlia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/>
          <a:p>
            <a:r>
              <a:rPr lang="en-US" dirty="0"/>
              <a:t>September 5– 6, 2026</a:t>
            </a:r>
          </a:p>
          <a:p>
            <a:r>
              <a:rPr lang="en-US" dirty="0"/>
              <a:t>Marysville, Ohio</a:t>
            </a:r>
          </a:p>
        </p:txBody>
      </p:sp>
    </p:spTree>
    <p:extLst>
      <p:ext uri="{BB962C8B-B14F-4D97-AF65-F5344CB8AC3E}">
        <p14:creationId xmlns:p14="http://schemas.microsoft.com/office/powerpoint/2010/main" val="239215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A3C9C-5334-38BB-36EA-7240A728FD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19600" y="533400"/>
            <a:ext cx="487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Set-Up</a:t>
            </a:r>
          </a:p>
        </p:txBody>
      </p:sp>
    </p:spTree>
    <p:extLst>
      <p:ext uri="{BB962C8B-B14F-4D97-AF65-F5344CB8AC3E}">
        <p14:creationId xmlns:p14="http://schemas.microsoft.com/office/powerpoint/2010/main" val="3094545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A80E3E-3CED-9EC9-9579-16782C6FE5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92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E418FC-CBD7-50BC-6CB4-68B8A114AD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5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274DC-2DF8-03DB-B4EB-E5AD3498EF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77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45FF8C-0B63-8E96-0E33-8EF005C02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34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5C8DAE-634E-5FFA-FB00-9C1D6C607C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1143000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83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7F8F87-7DF2-5143-CBAC-DC907D857F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02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EA2B77-AD84-7786-968C-B41A76E5E0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54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DD10A2-7ADD-0B89-19D1-015E04D348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5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B608CD-B93E-1F59-7B5A-8081930E6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51" y="280143"/>
            <a:ext cx="8785097" cy="629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64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7215E9-401D-2C10-F42F-089F3187E4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30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19ADD2-F1C6-F655-ADCE-CB76D0BCDA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624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E6D5E1-4D81-DC65-D9E7-E8267167A4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44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65720F-4B3B-E89D-F67D-EEADD26EDC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61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487A71-F399-2F65-0A46-ED3C6BA72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48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D13548-2158-EBB7-B87D-8A8491BD94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74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110847-53E5-20E9-F7F1-7C42D3DDEF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381000"/>
            <a:ext cx="403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Dahlias</a:t>
            </a:r>
          </a:p>
          <a:p>
            <a:pPr lvl="0" algn="ctr"/>
            <a:r>
              <a:rPr lang="en-US" sz="6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Arrive</a:t>
            </a:r>
          </a:p>
        </p:txBody>
      </p:sp>
    </p:spTree>
    <p:extLst>
      <p:ext uri="{BB962C8B-B14F-4D97-AF65-F5344CB8AC3E}">
        <p14:creationId xmlns:p14="http://schemas.microsoft.com/office/powerpoint/2010/main" val="843990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F35206-00A7-48BE-6135-BEFE88EE3C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71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AC212A-503D-1E5F-952B-451337C3F9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77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4AB3E-44AC-2BD1-4D3D-A937B78530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55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53B07-87B8-D44D-ED23-23D665F82E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118" y="0"/>
            <a:ext cx="57317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78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CB1A36-34F0-29B2-0A44-67E61C1D01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4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96F5FB-D4DC-6502-0D59-63164F7C7A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141474-6C2A-E3E4-7C05-F13A6D626F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491" y="0"/>
            <a:ext cx="66670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40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C4AC5A-7EDB-4348-6A07-0B2469B956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77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11122B-91BA-B6A3-B77A-4E9ADCB5B2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20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83E053-7B05-3E1A-C0E6-E4FCB8736A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93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6567A8-1E00-30C6-AF6B-1A9612C03A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3" t="13750" r="7800" b="-1249"/>
          <a:stretch/>
        </p:blipFill>
        <p:spPr>
          <a:xfrm>
            <a:off x="0" y="98980"/>
            <a:ext cx="9144000" cy="673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43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CB7139-1FAB-9989-3164-91CCCBDEA0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272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00300" y="76200"/>
            <a:ext cx="434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Judging</a:t>
            </a:r>
          </a:p>
        </p:txBody>
      </p:sp>
    </p:spTree>
    <p:extLst>
      <p:ext uri="{BB962C8B-B14F-4D97-AF65-F5344CB8AC3E}">
        <p14:creationId xmlns:p14="http://schemas.microsoft.com/office/powerpoint/2010/main" val="242133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369E27-A058-E36E-814E-BA29409D94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257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27BFEF-917D-5376-8B5C-585276C439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710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F5A537-ACA2-070B-8925-50A73C1317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93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440928-9116-90EA-AC7C-CEE7DF9934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774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2C503F-9EE5-6FD7-B930-10B0AD1D23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37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E7B34E-2CB1-55E7-AD7C-D9AF06B4B7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77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8AB693-5DEF-6A5F-848D-A775768B37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514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099F19-92C8-22A5-A2A7-105A2631B5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39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0D9818-4C55-6EC2-2F2F-06392AFBF3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43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9AEECE-F431-8018-FB2D-5BE29D9CAE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26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1E4370-2389-AFFF-2CC9-51B366D323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0" y="304800"/>
            <a:ext cx="4191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Show</a:t>
            </a:r>
          </a:p>
        </p:txBody>
      </p:sp>
    </p:spTree>
    <p:extLst>
      <p:ext uri="{BB962C8B-B14F-4D97-AF65-F5344CB8AC3E}">
        <p14:creationId xmlns:p14="http://schemas.microsoft.com/office/powerpoint/2010/main" val="38224275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5F4084-6D1F-0818-41AE-D4270529FD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81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1A0015-0A86-62EB-CCDE-21883C4BF7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082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7F503-9DF1-F729-2C6F-DC709874CE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6644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0BB941-FB4F-926A-80A3-07E9A5FBA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94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40E9F9-9F76-AD05-796B-44C8192B03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00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F7A7E0-B2A4-3003-8A47-5DED4C322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660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425B59-C80F-2D51-2DEB-E76BEC3F37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69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C05D05-ABC2-7F3D-669F-24C8BC7FD0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898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AD7546-7438-BBC8-6A02-1DC022ECB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567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87F33D-931E-5920-3158-78606B69EE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465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F15778-874B-6F37-B8B3-3426C99EED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844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0DBF51-B4F3-E181-A364-A74C4E2ACE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74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CBC9C7-EBAE-3CE0-00BB-26E9C53AB7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917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BB000E-C028-FC86-50B5-44E0DE2965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413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B0A529-1404-88AE-929F-C6956AF7D8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007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14800" y="685800"/>
            <a:ext cx="502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Honor Court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8DA802-31F0-C4E9-1235-35C0D40C5F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0"/>
          <a:stretch/>
        </p:blipFill>
        <p:spPr>
          <a:xfrm>
            <a:off x="0" y="1676400"/>
            <a:ext cx="9144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486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528C73-96C1-3F8C-DBD7-A1A9A54523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33700" y="411480"/>
            <a:ext cx="350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King of Show</a:t>
            </a:r>
          </a:p>
          <a:p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00800" y="5342382"/>
            <a:ext cx="2743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Dick Westfall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9906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Best A</a:t>
            </a:r>
          </a:p>
          <a:p>
            <a:r>
              <a:rPr lang="en-US" sz="2000" b="1" dirty="0"/>
              <a:t>Best Large Grower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5600" y="9906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Clearview Edie</a:t>
            </a:r>
          </a:p>
        </p:txBody>
      </p:sp>
    </p:spTree>
    <p:extLst>
      <p:ext uri="{BB962C8B-B14F-4D97-AF65-F5344CB8AC3E}">
        <p14:creationId xmlns:p14="http://schemas.microsoft.com/office/powerpoint/2010/main" val="8094027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7DFC41-E5C8-7BD1-56F3-A0ECD8094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8259" y="945921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Best BB</a:t>
            </a:r>
          </a:p>
          <a:p>
            <a:r>
              <a:rPr lang="en-US" sz="2400" b="1" dirty="0"/>
              <a:t>Best Small Grower BB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0" y="8382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Embrace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0" y="48006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Todd Imhoff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D1256D-B2B2-66AA-4480-8AFE8F5438AA}"/>
              </a:ext>
            </a:extLst>
          </p:cNvPr>
          <p:cNvSpPr txBox="1"/>
          <p:nvPr/>
        </p:nvSpPr>
        <p:spPr>
          <a:xfrm>
            <a:off x="3276600" y="381000"/>
            <a:ext cx="3464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Queen of Show</a:t>
            </a:r>
          </a:p>
        </p:txBody>
      </p:sp>
    </p:spTree>
    <p:extLst>
      <p:ext uri="{BB962C8B-B14F-4D97-AF65-F5344CB8AC3E}">
        <p14:creationId xmlns:p14="http://schemas.microsoft.com/office/powerpoint/2010/main" val="33626404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CA0EA1E-03BF-EA87-CCFB-AAD1036A95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8381" y="968823"/>
            <a:ext cx="2401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Single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Carl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57988" y="11430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Carl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72288" y="4648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Chris Bryant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6BA45D-807B-5980-DE35-030CA6F04DCB}"/>
              </a:ext>
            </a:extLst>
          </p:cNvPr>
          <p:cNvSpPr txBox="1"/>
          <p:nvPr/>
        </p:nvSpPr>
        <p:spPr>
          <a:xfrm>
            <a:off x="2819400" y="3048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Princess of Show</a:t>
            </a:r>
          </a:p>
        </p:txBody>
      </p:sp>
    </p:spTree>
    <p:extLst>
      <p:ext uri="{BB962C8B-B14F-4D97-AF65-F5344CB8AC3E}">
        <p14:creationId xmlns:p14="http://schemas.microsoft.com/office/powerpoint/2010/main" val="16815251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FE8DC3-BF0B-D896-BC9D-42FCB4E4E6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20833"/>
          <a:stretch/>
        </p:blipFill>
        <p:spPr>
          <a:xfrm>
            <a:off x="1104900" y="18425"/>
            <a:ext cx="7581900" cy="68151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26599"/>
            <a:ext cx="350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Best AA</a:t>
            </a:r>
          </a:p>
          <a:p>
            <a:r>
              <a:rPr lang="en-US" sz="2800" dirty="0"/>
              <a:t>Best Small Grower AA</a:t>
            </a:r>
          </a:p>
          <a:p>
            <a:r>
              <a:rPr lang="en-US" sz="2800" dirty="0"/>
              <a:t>Largest Bloom of Show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7450" y="680597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Wyn’s Neon Dream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0" y="53340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Todd Imhoff</a:t>
            </a:r>
          </a:p>
        </p:txBody>
      </p:sp>
    </p:spTree>
    <p:extLst>
      <p:ext uri="{BB962C8B-B14F-4D97-AF65-F5344CB8AC3E}">
        <p14:creationId xmlns:p14="http://schemas.microsoft.com/office/powerpoint/2010/main" val="20670553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750B0F-BDF6-CF99-F18A-713CCA6E4B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343310"/>
            <a:ext cx="312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Best B</a:t>
            </a:r>
          </a:p>
          <a:p>
            <a:r>
              <a:rPr lang="en-US" sz="2800" dirty="0"/>
              <a:t>Best Large Grower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0" y="620309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Hamari</a:t>
            </a:r>
            <a:r>
              <a:rPr lang="en-US" sz="2000" dirty="0"/>
              <a:t> Accord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5181600"/>
            <a:ext cx="250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Jason Fairchild</a:t>
            </a:r>
          </a:p>
        </p:txBody>
      </p:sp>
    </p:spTree>
    <p:extLst>
      <p:ext uri="{BB962C8B-B14F-4D97-AF65-F5344CB8AC3E}">
        <p14:creationId xmlns:p14="http://schemas.microsoft.com/office/powerpoint/2010/main" val="42673293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A2B6E4-ECEB-7619-84E5-97748EC910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6667"/>
          <a:stretch/>
        </p:blipFill>
        <p:spPr>
          <a:xfrm>
            <a:off x="1600200" y="457200"/>
            <a:ext cx="57912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82056" y="383462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Ferncliff Spice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A81559-87E8-EE99-C73F-D9B3BB733322}"/>
              </a:ext>
            </a:extLst>
          </p:cNvPr>
          <p:cNvSpPr txBox="1"/>
          <p:nvPr/>
        </p:nvSpPr>
        <p:spPr>
          <a:xfrm>
            <a:off x="6667500" y="5334000"/>
            <a:ext cx="1866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Maria Wells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E22E64-DD84-8FCC-A34E-3EB36D0E4C92}"/>
              </a:ext>
            </a:extLst>
          </p:cNvPr>
          <p:cNvSpPr txBox="1"/>
          <p:nvPr/>
        </p:nvSpPr>
        <p:spPr>
          <a:xfrm>
            <a:off x="152400" y="304800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Novice Bloom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Novice Other Types</a:t>
            </a:r>
          </a:p>
        </p:txBody>
      </p:sp>
    </p:spTree>
    <p:extLst>
      <p:ext uri="{BB962C8B-B14F-4D97-AF65-F5344CB8AC3E}">
        <p14:creationId xmlns:p14="http://schemas.microsoft.com/office/powerpoint/2010/main" val="38419859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F50BC1-142E-9B8A-640C-3A97F57C80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82056" y="383462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Dick Westfall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A81559-87E8-EE99-C73F-D9B3BB733322}"/>
              </a:ext>
            </a:extLst>
          </p:cNvPr>
          <p:cNvSpPr txBox="1"/>
          <p:nvPr/>
        </p:nvSpPr>
        <p:spPr>
          <a:xfrm>
            <a:off x="6667500" y="5334000"/>
            <a:ext cx="201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Aaron Sullivan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E22E64-DD84-8FCC-A34E-3EB36D0E4C92}"/>
              </a:ext>
            </a:extLst>
          </p:cNvPr>
          <p:cNvSpPr txBox="1"/>
          <p:nvPr/>
        </p:nvSpPr>
        <p:spPr>
          <a:xfrm>
            <a:off x="152400" y="3048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Novice AA/A</a:t>
            </a:r>
          </a:p>
        </p:txBody>
      </p:sp>
    </p:spTree>
    <p:extLst>
      <p:ext uri="{BB962C8B-B14F-4D97-AF65-F5344CB8AC3E}">
        <p14:creationId xmlns:p14="http://schemas.microsoft.com/office/powerpoint/2010/main" val="35596469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4F9466-4B61-E55A-B0AE-D19DEC4708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82056" y="383462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Mikayla Miranda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A81559-87E8-EE99-C73F-D9B3BB733322}"/>
              </a:ext>
            </a:extLst>
          </p:cNvPr>
          <p:cNvSpPr txBox="1"/>
          <p:nvPr/>
        </p:nvSpPr>
        <p:spPr>
          <a:xfrm>
            <a:off x="6667500" y="5334000"/>
            <a:ext cx="209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Aaron Sullivan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E22E64-DD84-8FCC-A34E-3EB36D0E4C92}"/>
              </a:ext>
            </a:extLst>
          </p:cNvPr>
          <p:cNvSpPr txBox="1"/>
          <p:nvPr/>
        </p:nvSpPr>
        <p:spPr>
          <a:xfrm>
            <a:off x="152400" y="3048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Novice B/BB</a:t>
            </a:r>
          </a:p>
        </p:txBody>
      </p:sp>
    </p:spTree>
    <p:extLst>
      <p:ext uri="{BB962C8B-B14F-4D97-AF65-F5344CB8AC3E}">
        <p14:creationId xmlns:p14="http://schemas.microsoft.com/office/powerpoint/2010/main" val="26376416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FA9F92-EB36-638F-9733-E46E5B059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64232"/>
            <a:ext cx="3553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Smallest Bloom of Show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29400" y="53340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Jeanette Enyart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0944" y="91937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 Holmes</a:t>
            </a:r>
          </a:p>
        </p:txBody>
      </p:sp>
    </p:spTree>
    <p:extLst>
      <p:ext uri="{BB962C8B-B14F-4D97-AF65-F5344CB8AC3E}">
        <p14:creationId xmlns:p14="http://schemas.microsoft.com/office/powerpoint/2010/main" val="1612451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952B52C-9A2F-680E-66DE-FB2CB50E17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 r="17500"/>
          <a:stretch/>
        </p:blipFill>
        <p:spPr>
          <a:xfrm>
            <a:off x="1066800" y="0"/>
            <a:ext cx="6858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" y="299591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Best Small Grower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1242" y="561201"/>
            <a:ext cx="2819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Woodland’s </a:t>
            </a:r>
            <a:r>
              <a:rPr lang="en-US" sz="2000" dirty="0" err="1"/>
              <a:t>Wildthing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278880" y="5715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Todd Imhoff</a:t>
            </a:r>
          </a:p>
        </p:txBody>
      </p:sp>
    </p:spTree>
    <p:extLst>
      <p:ext uri="{BB962C8B-B14F-4D97-AF65-F5344CB8AC3E}">
        <p14:creationId xmlns:p14="http://schemas.microsoft.com/office/powerpoint/2010/main" val="35332304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9833711-3071-17D4-044A-563C52BD0E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7" r="3334"/>
          <a:stretch/>
        </p:blipFill>
        <p:spPr>
          <a:xfrm>
            <a:off x="1154430" y="0"/>
            <a:ext cx="668655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2C1ED9-E405-333B-50DC-180CA66A4D3C}"/>
              </a:ext>
            </a:extLst>
          </p:cNvPr>
          <p:cNvSpPr txBox="1"/>
          <p:nvPr/>
        </p:nvSpPr>
        <p:spPr>
          <a:xfrm>
            <a:off x="228600" y="533400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Large Grower BB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237870-198D-986D-E807-5574A8BB0EA9}"/>
              </a:ext>
            </a:extLst>
          </p:cNvPr>
          <p:cNvSpPr txBox="1"/>
          <p:nvPr/>
        </p:nvSpPr>
        <p:spPr>
          <a:xfrm>
            <a:off x="6404610" y="764232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Embrace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728403-D6D5-A597-1AE5-FD23E7125F7E}"/>
              </a:ext>
            </a:extLst>
          </p:cNvPr>
          <p:cNvSpPr txBox="1"/>
          <p:nvPr/>
        </p:nvSpPr>
        <p:spPr>
          <a:xfrm>
            <a:off x="6553200" y="55626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Jim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Chuey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Harriet Chandler</a:t>
            </a:r>
          </a:p>
        </p:txBody>
      </p:sp>
    </p:spTree>
    <p:extLst>
      <p:ext uri="{BB962C8B-B14F-4D97-AF65-F5344CB8AC3E}">
        <p14:creationId xmlns:p14="http://schemas.microsoft.com/office/powerpoint/2010/main" val="20492001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44A1AD-1287-7F94-7280-F100641115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4178" y="799374"/>
            <a:ext cx="2214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Miniature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45499" y="98404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Caleb’s Orange Crush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8400" y="5562600"/>
            <a:ext cx="2402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Jim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Chuey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Harriet Chandler</a:t>
            </a:r>
          </a:p>
        </p:txBody>
      </p:sp>
    </p:spTree>
    <p:extLst>
      <p:ext uri="{BB962C8B-B14F-4D97-AF65-F5344CB8AC3E}">
        <p14:creationId xmlns:p14="http://schemas.microsoft.com/office/powerpoint/2010/main" val="29956211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44A29D-D08F-92C2-4E55-83C8C36D06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0"/>
          <a:stretch/>
        </p:blipFill>
        <p:spPr>
          <a:xfrm>
            <a:off x="1447800" y="-11723"/>
            <a:ext cx="6697980" cy="68697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72201" y="5403011"/>
            <a:ext cx="268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Tammy May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50393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Micro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623992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Cobequid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Celestial Star</a:t>
            </a:r>
          </a:p>
        </p:txBody>
      </p:sp>
    </p:spTree>
    <p:extLst>
      <p:ext uri="{BB962C8B-B14F-4D97-AF65-F5344CB8AC3E}">
        <p14:creationId xmlns:p14="http://schemas.microsoft.com/office/powerpoint/2010/main" val="32374594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0FE78F-9BE0-1B81-B97D-F0974A1722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/>
          <a:stretch/>
        </p:blipFill>
        <p:spPr>
          <a:xfrm>
            <a:off x="614362" y="0"/>
            <a:ext cx="814387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835967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Ball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24600" y="835967"/>
            <a:ext cx="2691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US" sz="24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Avenue Memory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1592" y="52578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Tammy May</a:t>
            </a:r>
          </a:p>
        </p:txBody>
      </p:sp>
    </p:spTree>
    <p:extLst>
      <p:ext uri="{BB962C8B-B14F-4D97-AF65-F5344CB8AC3E}">
        <p14:creationId xmlns:p14="http://schemas.microsoft.com/office/powerpoint/2010/main" val="13830462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943420-ABA3-D637-80CA-C5B2CFBEDD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1"/>
          <a:stretch/>
        </p:blipFill>
        <p:spPr>
          <a:xfrm>
            <a:off x="1066800" y="36434"/>
            <a:ext cx="7473534" cy="6821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4178" y="799374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Miniature Ball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45499" y="98404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Windhaven Concord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5220" y="5423883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Tammy May</a:t>
            </a:r>
          </a:p>
        </p:txBody>
      </p:sp>
    </p:spTree>
    <p:extLst>
      <p:ext uri="{BB962C8B-B14F-4D97-AF65-F5344CB8AC3E}">
        <p14:creationId xmlns:p14="http://schemas.microsoft.com/office/powerpoint/2010/main" val="28117663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B289C2-9745-7BD3-A36A-5F11206AF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64232"/>
            <a:ext cx="3553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Pompon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52578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Jason Fairchild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0944" y="91937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Poppet</a:t>
            </a:r>
          </a:p>
        </p:txBody>
      </p:sp>
    </p:spTree>
    <p:extLst>
      <p:ext uri="{BB962C8B-B14F-4D97-AF65-F5344CB8AC3E}">
        <p14:creationId xmlns:p14="http://schemas.microsoft.com/office/powerpoint/2010/main" val="24583215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3186E3-2F3A-01AF-CB4F-1A61776311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0306" y="459449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Waterlilly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0904" y="690281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Cameo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47104" y="518160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Jim </a:t>
            </a:r>
            <a:r>
              <a:rPr lang="en-US" sz="2400" dirty="0" err="1"/>
              <a:t>Chuey</a:t>
            </a:r>
            <a:r>
              <a:rPr lang="en-US" sz="2400" dirty="0"/>
              <a:t> and</a:t>
            </a:r>
          </a:p>
          <a:p>
            <a:pPr algn="ctr"/>
            <a:r>
              <a:rPr lang="en-US" sz="2400" dirty="0"/>
              <a:t>Harriet Chandler</a:t>
            </a:r>
          </a:p>
        </p:txBody>
      </p:sp>
    </p:spTree>
    <p:extLst>
      <p:ext uri="{BB962C8B-B14F-4D97-AF65-F5344CB8AC3E}">
        <p14:creationId xmlns:p14="http://schemas.microsoft.com/office/powerpoint/2010/main" val="19160228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pink flower&#10;&#10;AI-generated content may be incorrect.">
            <a:extLst>
              <a:ext uri="{FF2B5EF4-FFF2-40B4-BE49-F238E27FC236}">
                <a16:creationId xmlns:a16="http://schemas.microsoft.com/office/drawing/2014/main" id="{2140ADAC-A88A-AFCC-76F5-07ADDC7D9F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5029" y="743461"/>
            <a:ext cx="2178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Novelty Double Center</a:t>
            </a:r>
          </a:p>
          <a:p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743460"/>
            <a:ext cx="1954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Valley Porcupine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96868" y="5410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Tammy May</a:t>
            </a:r>
          </a:p>
        </p:txBody>
      </p:sp>
    </p:spTree>
    <p:extLst>
      <p:ext uri="{BB962C8B-B14F-4D97-AF65-F5344CB8AC3E}">
        <p14:creationId xmlns:p14="http://schemas.microsoft.com/office/powerpoint/2010/main" val="40731224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7CC0FB0-7537-396E-4A82-3FEEFD60BB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842665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Best Anemone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0" y="852729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Bloomquist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Golden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525916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Jeanette Enyart</a:t>
            </a:r>
          </a:p>
        </p:txBody>
      </p:sp>
    </p:spTree>
    <p:extLst>
      <p:ext uri="{BB962C8B-B14F-4D97-AF65-F5344CB8AC3E}">
        <p14:creationId xmlns:p14="http://schemas.microsoft.com/office/powerpoint/2010/main" val="38800040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0C3E2E-1413-1556-850B-EE003A82E1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9144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Best Collarette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72202" y="859089"/>
            <a:ext cx="270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Baron Aunt Dorothy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9172" y="5410200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Dick Westfall</a:t>
            </a:r>
          </a:p>
        </p:txBody>
      </p:sp>
    </p:spTree>
    <p:extLst>
      <p:ext uri="{BB962C8B-B14F-4D97-AF65-F5344CB8AC3E}">
        <p14:creationId xmlns:p14="http://schemas.microsoft.com/office/powerpoint/2010/main" val="26718866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A011D4-9AD8-86C6-49C6-04EDB9CA6F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/>
          <a:stretch/>
        </p:blipFill>
        <p:spPr>
          <a:xfrm>
            <a:off x="914400" y="18143"/>
            <a:ext cx="7181850" cy="68398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4326" y="727501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Best </a:t>
            </a:r>
            <a:r>
              <a:rPr lang="en-US" sz="2400" b="1" dirty="0" err="1"/>
              <a:t>Mingon</a:t>
            </a:r>
            <a:r>
              <a:rPr lang="en-US" sz="2400" b="1" dirty="0"/>
              <a:t> Single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7000" y="1143000"/>
            <a:ext cx="2019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Stillwater Plum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91200" y="525333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Tammy May</a:t>
            </a:r>
          </a:p>
        </p:txBody>
      </p:sp>
    </p:spTree>
    <p:extLst>
      <p:ext uri="{BB962C8B-B14F-4D97-AF65-F5344CB8AC3E}">
        <p14:creationId xmlns:p14="http://schemas.microsoft.com/office/powerpoint/2010/main" val="28863522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DA3DB0-4085-C78D-73A9-AEEE21AF52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37960" y="402336"/>
            <a:ext cx="2758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Clearview Edie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37960" y="5493603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Todd Imhoff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251794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3 Blooms 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AA/A</a:t>
            </a:r>
          </a:p>
        </p:txBody>
      </p:sp>
    </p:spTree>
    <p:extLst>
      <p:ext uri="{BB962C8B-B14F-4D97-AF65-F5344CB8AC3E}">
        <p14:creationId xmlns:p14="http://schemas.microsoft.com/office/powerpoint/2010/main" val="23277550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0910BD-C294-386D-18AA-ECF6FA8A60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7500"/>
          <a:stretch/>
        </p:blipFill>
        <p:spPr>
          <a:xfrm>
            <a:off x="1" y="381000"/>
            <a:ext cx="9107998" cy="64189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86600" y="307472"/>
            <a:ext cx="2326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Jackie’s Parfait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8400" y="57912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Chris Bryant</a:t>
            </a:r>
          </a:p>
          <a:p>
            <a:pPr algn="ctr"/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45916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3 Blooms 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B/BB</a:t>
            </a:r>
          </a:p>
        </p:txBody>
      </p:sp>
    </p:spTree>
    <p:extLst>
      <p:ext uri="{BB962C8B-B14F-4D97-AF65-F5344CB8AC3E}">
        <p14:creationId xmlns:p14="http://schemas.microsoft.com/office/powerpoint/2010/main" val="38985544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4FAB68-C794-F50C-84F7-9CD42CDBA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10000" r="15001"/>
          <a:stretch/>
        </p:blipFill>
        <p:spPr>
          <a:xfrm>
            <a:off x="547709" y="33670"/>
            <a:ext cx="8151283" cy="68243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17742" y="245916"/>
            <a:ext cx="2326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Kelsey Dwarf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8400" y="57912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Tammy May</a:t>
            </a:r>
          </a:p>
          <a:p>
            <a:pPr algn="ctr"/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45916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3 Blooms 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Open Center</a:t>
            </a:r>
          </a:p>
        </p:txBody>
      </p:sp>
    </p:spTree>
    <p:extLst>
      <p:ext uri="{BB962C8B-B14F-4D97-AF65-F5344CB8AC3E}">
        <p14:creationId xmlns:p14="http://schemas.microsoft.com/office/powerpoint/2010/main" val="22160227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AA2352-981B-D7E1-2F78-8729B3DD22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/>
          <a:stretch/>
        </p:blipFill>
        <p:spPr>
          <a:xfrm>
            <a:off x="196214" y="0"/>
            <a:ext cx="865822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17742" y="245916"/>
            <a:ext cx="2326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Cameo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8400" y="57912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Jim </a:t>
            </a:r>
            <a:r>
              <a:rPr lang="en-US" sz="2400" dirty="0" err="1"/>
              <a:t>Chuey</a:t>
            </a:r>
            <a:r>
              <a:rPr lang="en-US" sz="2400" dirty="0"/>
              <a:t> and</a:t>
            </a:r>
          </a:p>
          <a:p>
            <a:pPr algn="ctr"/>
            <a:r>
              <a:rPr lang="en-US" sz="2400" dirty="0"/>
              <a:t>Harriet Chandler</a:t>
            </a:r>
          </a:p>
          <a:p>
            <a:pPr algn="ctr"/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45916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3 Blooms 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Fully Double Forms</a:t>
            </a:r>
          </a:p>
        </p:txBody>
      </p:sp>
    </p:spTree>
    <p:extLst>
      <p:ext uri="{BB962C8B-B14F-4D97-AF65-F5344CB8AC3E}">
        <p14:creationId xmlns:p14="http://schemas.microsoft.com/office/powerpoint/2010/main" val="73375749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594AB2-86E6-2D80-4F54-436E8BABF9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/>
          <a:stretch/>
        </p:blipFill>
        <p:spPr>
          <a:xfrm>
            <a:off x="304800" y="23091"/>
            <a:ext cx="8458200" cy="68349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48400" y="5791200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Jim </a:t>
            </a:r>
            <a:r>
              <a:rPr lang="en-US" sz="2400" dirty="0" err="1"/>
              <a:t>Chuey</a:t>
            </a:r>
            <a:r>
              <a:rPr lang="en-US" sz="2400" dirty="0"/>
              <a:t> and</a:t>
            </a:r>
          </a:p>
          <a:p>
            <a:pPr algn="ctr"/>
            <a:r>
              <a:rPr lang="en-US" sz="2400" dirty="0"/>
              <a:t>Harriet Chandler</a:t>
            </a:r>
          </a:p>
          <a:p>
            <a:pPr algn="ctr"/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45916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Multiple Forms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2451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889A07-F860-882C-B6AA-ACADE375E3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4168"/>
          <a:stretch/>
        </p:blipFill>
        <p:spPr>
          <a:xfrm>
            <a:off x="63817" y="-36576"/>
            <a:ext cx="9034463" cy="6883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3CB0FF-C845-01BA-31DA-9AD111C36C3E}"/>
              </a:ext>
            </a:extLst>
          </p:cNvPr>
          <p:cNvSpPr txBox="1"/>
          <p:nvPr/>
        </p:nvSpPr>
        <p:spPr>
          <a:xfrm>
            <a:off x="381000" y="381000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Multiple Blooms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650AE4-83B2-934A-1D2A-508720F1D2E1}"/>
              </a:ext>
            </a:extLst>
          </p:cNvPr>
          <p:cNvSpPr txBox="1"/>
          <p:nvPr/>
        </p:nvSpPr>
        <p:spPr>
          <a:xfrm>
            <a:off x="6324600" y="6096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Zorro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B5D093-8165-FFEB-D3BF-B2692626FD38}"/>
              </a:ext>
            </a:extLst>
          </p:cNvPr>
          <p:cNvSpPr txBox="1"/>
          <p:nvPr/>
        </p:nvSpPr>
        <p:spPr>
          <a:xfrm>
            <a:off x="7010400" y="5791200"/>
            <a:ext cx="2133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Chris Bryant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5448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8FD1E8-B325-92C0-9BEE-9E1923E316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544952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Best </a:t>
            </a:r>
          </a:p>
          <a:p>
            <a:r>
              <a:rPr lang="en-US" sz="3200" b="1" dirty="0"/>
              <a:t>Marcella Louise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7400" y="852729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Marcella Louise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525916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Jim </a:t>
            </a:r>
            <a:r>
              <a:rPr lang="en-US" sz="2400" dirty="0" err="1"/>
              <a:t>Chuey</a:t>
            </a:r>
            <a:r>
              <a:rPr lang="en-US" sz="2400" dirty="0"/>
              <a:t> and</a:t>
            </a:r>
          </a:p>
          <a:p>
            <a:pPr algn="ctr"/>
            <a:r>
              <a:rPr lang="en-US" sz="2400" dirty="0"/>
              <a:t>Harriet Chandler</a:t>
            </a:r>
          </a:p>
        </p:txBody>
      </p:sp>
    </p:spTree>
    <p:extLst>
      <p:ext uri="{BB962C8B-B14F-4D97-AF65-F5344CB8AC3E}">
        <p14:creationId xmlns:p14="http://schemas.microsoft.com/office/powerpoint/2010/main" val="26408955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CC1ABC-3C9B-A9E6-7D91-82D84685182D}"/>
              </a:ext>
            </a:extLst>
          </p:cNvPr>
          <p:cNvSpPr txBox="1"/>
          <p:nvPr/>
        </p:nvSpPr>
        <p:spPr>
          <a:xfrm>
            <a:off x="2819400" y="1524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Arrangements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70FB94-E472-31D8-E624-0F2F3E31E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3" r="14467"/>
          <a:stretch/>
        </p:blipFill>
        <p:spPr>
          <a:xfrm rot="5400000">
            <a:off x="-40974" y="1817956"/>
            <a:ext cx="4298348" cy="3606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434943-9EB5-C5DA-8884-03D02D427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" t="9667" r="35555"/>
          <a:stretch/>
        </p:blipFill>
        <p:spPr>
          <a:xfrm rot="5400000">
            <a:off x="4106846" y="1556336"/>
            <a:ext cx="4298348" cy="41300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EA8372-F64C-0F7F-F3D3-5901D5BE6351}"/>
              </a:ext>
            </a:extLst>
          </p:cNvPr>
          <p:cNvSpPr txBox="1"/>
          <p:nvPr/>
        </p:nvSpPr>
        <p:spPr>
          <a:xfrm>
            <a:off x="2217928" y="807052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AR4 –America’s 250</a:t>
            </a:r>
            <a:r>
              <a:rPr 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Birthday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3CD653-12FF-8904-0B8A-4F9441D0D209}"/>
              </a:ext>
            </a:extLst>
          </p:cNvPr>
          <p:cNvSpPr txBox="1"/>
          <p:nvPr/>
        </p:nvSpPr>
        <p:spPr>
          <a:xfrm>
            <a:off x="609600" y="6019800"/>
            <a:ext cx="2743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     Peg Van Scyoc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008FBB-1D39-35F3-9ADE-B5D764BE7326}"/>
              </a:ext>
            </a:extLst>
          </p:cNvPr>
          <p:cNvSpPr txBox="1"/>
          <p:nvPr/>
        </p:nvSpPr>
        <p:spPr>
          <a:xfrm>
            <a:off x="4648200" y="60198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  Place      Brian Moody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4761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691B1B-B5B7-105D-0414-7136ACCCBE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 r="16667"/>
          <a:stretch/>
        </p:blipFill>
        <p:spPr>
          <a:xfrm rot="5400000">
            <a:off x="-381000" y="762000"/>
            <a:ext cx="5715000" cy="4191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F0E0F2-4E26-8F41-2BC8-12B1273648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r="16667"/>
          <a:stretch/>
        </p:blipFill>
        <p:spPr>
          <a:xfrm rot="5400000">
            <a:off x="4152900" y="876300"/>
            <a:ext cx="5715000" cy="3962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7501A8-FD93-B69D-A53C-B60080EA047D}"/>
              </a:ext>
            </a:extLst>
          </p:cNvPr>
          <p:cNvSpPr txBox="1"/>
          <p:nvPr/>
        </p:nvSpPr>
        <p:spPr>
          <a:xfrm>
            <a:off x="2247900" y="380999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AR3 -- Commemorating 9/11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17370A-0CDC-2952-192A-1D0D732A7A6F}"/>
              </a:ext>
            </a:extLst>
          </p:cNvPr>
          <p:cNvSpPr txBox="1"/>
          <p:nvPr/>
        </p:nvSpPr>
        <p:spPr>
          <a:xfrm>
            <a:off x="1219200" y="5911333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     Peg Van Scyoc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1C4941-CCD5-A0EB-5139-7ED712A359C6}"/>
              </a:ext>
            </a:extLst>
          </p:cNvPr>
          <p:cNvSpPr txBox="1"/>
          <p:nvPr/>
        </p:nvSpPr>
        <p:spPr>
          <a:xfrm>
            <a:off x="5867400" y="5883901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     Jan Moody</a:t>
            </a:r>
          </a:p>
        </p:txBody>
      </p:sp>
    </p:spTree>
    <p:extLst>
      <p:ext uri="{BB962C8B-B14F-4D97-AF65-F5344CB8AC3E}">
        <p14:creationId xmlns:p14="http://schemas.microsoft.com/office/powerpoint/2010/main" val="39780409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8FD7CE-7042-74F6-2526-E6C9D3F481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7" t="6133" r="6667"/>
          <a:stretch/>
        </p:blipFill>
        <p:spPr>
          <a:xfrm rot="5400000">
            <a:off x="-342898" y="749809"/>
            <a:ext cx="5333998" cy="4291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C731B4-9E49-C7B3-84C0-EC2E5FCB6B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8333" r="6666"/>
          <a:stretch/>
        </p:blipFill>
        <p:spPr>
          <a:xfrm rot="5400000">
            <a:off x="4253484" y="800102"/>
            <a:ext cx="5334000" cy="4191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A58440-75BD-CD64-2FC1-3837EC4B83D4}"/>
              </a:ext>
            </a:extLst>
          </p:cNvPr>
          <p:cNvSpPr txBox="1"/>
          <p:nvPr/>
        </p:nvSpPr>
        <p:spPr>
          <a:xfrm>
            <a:off x="2933702" y="3048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AR2 – Rock ‘n’ Roll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4BB5E6-3A06-333B-37F9-47D41003CABE}"/>
              </a:ext>
            </a:extLst>
          </p:cNvPr>
          <p:cNvSpPr txBox="1"/>
          <p:nvPr/>
        </p:nvSpPr>
        <p:spPr>
          <a:xfrm>
            <a:off x="419101" y="5638798"/>
            <a:ext cx="381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Best Arrangement</a:t>
            </a:r>
          </a:p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     Peg Van Scyoc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CD60D0-2873-67D2-CD6A-7020C2936143}"/>
              </a:ext>
            </a:extLst>
          </p:cNvPr>
          <p:cNvSpPr txBox="1"/>
          <p:nvPr/>
        </p:nvSpPr>
        <p:spPr>
          <a:xfrm>
            <a:off x="5486400" y="5867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     Brian Moody</a:t>
            </a:r>
          </a:p>
        </p:txBody>
      </p:sp>
    </p:spTree>
    <p:extLst>
      <p:ext uri="{BB962C8B-B14F-4D97-AF65-F5344CB8AC3E}">
        <p14:creationId xmlns:p14="http://schemas.microsoft.com/office/powerpoint/2010/main" val="425163372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B5234A-F975-CDCD-96C4-A598675D9F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0" r="18889"/>
          <a:stretch/>
        </p:blipFill>
        <p:spPr>
          <a:xfrm rot="5400000">
            <a:off x="3838956" y="1126236"/>
            <a:ext cx="5562600" cy="42245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026AEF-F3DE-1CFA-B6FA-A3F8BBE96A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6666" r="18712" b="3334"/>
          <a:stretch/>
        </p:blipFill>
        <p:spPr>
          <a:xfrm rot="5400000">
            <a:off x="-577596" y="1403604"/>
            <a:ext cx="5574792" cy="3657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CDC18C-1313-5EB4-BCB5-9F3E0A06BC70}"/>
              </a:ext>
            </a:extLst>
          </p:cNvPr>
          <p:cNvSpPr txBox="1"/>
          <p:nvPr/>
        </p:nvSpPr>
        <p:spPr>
          <a:xfrm>
            <a:off x="2362200" y="438912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AR1 – The Moon Landing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D456C2-E369-F0CF-AB16-2F2A07C620F2}"/>
              </a:ext>
            </a:extLst>
          </p:cNvPr>
          <p:cNvSpPr txBox="1"/>
          <p:nvPr/>
        </p:nvSpPr>
        <p:spPr>
          <a:xfrm>
            <a:off x="1295400" y="6248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     Brian Moody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B8E823-CE20-2228-E34D-81E0D8C95837}"/>
              </a:ext>
            </a:extLst>
          </p:cNvPr>
          <p:cNvSpPr txBox="1"/>
          <p:nvPr/>
        </p:nvSpPr>
        <p:spPr>
          <a:xfrm>
            <a:off x="5334000" y="62484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     Peg Van Scyoc</a:t>
            </a:r>
          </a:p>
        </p:txBody>
      </p:sp>
    </p:spTree>
    <p:extLst>
      <p:ext uri="{BB962C8B-B14F-4D97-AF65-F5344CB8AC3E}">
        <p14:creationId xmlns:p14="http://schemas.microsoft.com/office/powerpoint/2010/main" val="231809638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879CDE-60CC-EED0-6469-ED32FA7AF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59"/>
          <a:stretch/>
        </p:blipFill>
        <p:spPr>
          <a:xfrm>
            <a:off x="272777" y="661416"/>
            <a:ext cx="4299223" cy="50535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A12937-F651-128E-6471-4E019EF924F0}"/>
              </a:ext>
            </a:extLst>
          </p:cNvPr>
          <p:cNvSpPr txBox="1"/>
          <p:nvPr/>
        </p:nvSpPr>
        <p:spPr>
          <a:xfrm>
            <a:off x="3276600" y="10668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Photographs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4B8494-267E-16D7-9609-71A42B124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0" t="8578" r="5219" b="12039"/>
          <a:stretch/>
        </p:blipFill>
        <p:spPr>
          <a:xfrm>
            <a:off x="4698123" y="691455"/>
            <a:ext cx="4173100" cy="50535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4B25F8C-0DE8-6993-043F-4F07C23445EF}"/>
              </a:ext>
            </a:extLst>
          </p:cNvPr>
          <p:cNvSpPr txBox="1"/>
          <p:nvPr/>
        </p:nvSpPr>
        <p:spPr>
          <a:xfrm>
            <a:off x="3048000" y="76259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A – Single Dahlia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9133F0-D0BE-81E9-87E9-E9AEA63C2CC3}"/>
              </a:ext>
            </a:extLst>
          </p:cNvPr>
          <p:cNvSpPr txBox="1"/>
          <p:nvPr/>
        </p:nvSpPr>
        <p:spPr>
          <a:xfrm>
            <a:off x="762000" y="59436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     Michele Crane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30D1C8-55A8-C488-2952-071D725683D5}"/>
              </a:ext>
            </a:extLst>
          </p:cNvPr>
          <p:cNvSpPr txBox="1"/>
          <p:nvPr/>
        </p:nvSpPr>
        <p:spPr>
          <a:xfrm>
            <a:off x="5257800" y="5943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     Michele Crane</a:t>
            </a:r>
          </a:p>
        </p:txBody>
      </p:sp>
    </p:spTree>
    <p:extLst>
      <p:ext uri="{BB962C8B-B14F-4D97-AF65-F5344CB8AC3E}">
        <p14:creationId xmlns:p14="http://schemas.microsoft.com/office/powerpoint/2010/main" val="309217234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A88655-0B7F-E299-459F-243899585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5" t="5556" r="7309" b="5556"/>
          <a:stretch/>
        </p:blipFill>
        <p:spPr>
          <a:xfrm>
            <a:off x="4754880" y="304800"/>
            <a:ext cx="4299585" cy="563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F56E59-9B4B-32FF-BAEB-19673C2275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" y="304800"/>
            <a:ext cx="4566485" cy="563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5EE0E0-32A5-627C-D212-EF7169BA4B67}"/>
              </a:ext>
            </a:extLst>
          </p:cNvPr>
          <p:cNvSpPr txBox="1"/>
          <p:nvPr/>
        </p:nvSpPr>
        <p:spPr>
          <a:xfrm>
            <a:off x="3657600" y="2286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B -- Macro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15937E-9E8C-9C9F-D393-D449B94210EE}"/>
              </a:ext>
            </a:extLst>
          </p:cNvPr>
          <p:cNvSpPr txBox="1"/>
          <p:nvPr/>
        </p:nvSpPr>
        <p:spPr>
          <a:xfrm>
            <a:off x="993557" y="60198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     Barry Crane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DBA2E-4182-4915-9450-E3F5FDC1CEB3}"/>
              </a:ext>
            </a:extLst>
          </p:cNvPr>
          <p:cNvSpPr txBox="1"/>
          <p:nvPr/>
        </p:nvSpPr>
        <p:spPr>
          <a:xfrm>
            <a:off x="5331045" y="6013966"/>
            <a:ext cx="304504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      Peg Van Scyoc</a:t>
            </a:r>
          </a:p>
        </p:txBody>
      </p:sp>
    </p:spTree>
    <p:extLst>
      <p:ext uri="{BB962C8B-B14F-4D97-AF65-F5344CB8AC3E}">
        <p14:creationId xmlns:p14="http://schemas.microsoft.com/office/powerpoint/2010/main" val="21870403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F1DD6-8E1C-BFCF-2C78-658A77395E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501" y="1905000"/>
            <a:ext cx="4678666" cy="33423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CB0E15-403D-7BC6-72E9-1DD1019220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" t="4226" r="11589"/>
          <a:stretch/>
        </p:blipFill>
        <p:spPr>
          <a:xfrm>
            <a:off x="381000" y="704165"/>
            <a:ext cx="3657601" cy="518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DE1926-7B0C-65A5-3055-28032E2081B4}"/>
              </a:ext>
            </a:extLst>
          </p:cNvPr>
          <p:cNvSpPr txBox="1"/>
          <p:nvPr/>
        </p:nvSpPr>
        <p:spPr>
          <a:xfrm>
            <a:off x="2369834" y="3048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C – Multiple Dahlias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6D41B4-39E2-575C-49E4-3A68F3CC835E}"/>
              </a:ext>
            </a:extLst>
          </p:cNvPr>
          <p:cNvSpPr txBox="1"/>
          <p:nvPr/>
        </p:nvSpPr>
        <p:spPr>
          <a:xfrm>
            <a:off x="5410200" y="5562600"/>
            <a:ext cx="259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     Jeff Laine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C99C77-FC2A-EA37-F6ED-B6EF44EE775D}"/>
              </a:ext>
            </a:extLst>
          </p:cNvPr>
          <p:cNvSpPr txBox="1"/>
          <p:nvPr/>
        </p:nvSpPr>
        <p:spPr>
          <a:xfrm>
            <a:off x="685800" y="60960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     Michele Crane</a:t>
            </a:r>
          </a:p>
        </p:txBody>
      </p:sp>
    </p:spTree>
    <p:extLst>
      <p:ext uri="{BB962C8B-B14F-4D97-AF65-F5344CB8AC3E}">
        <p14:creationId xmlns:p14="http://schemas.microsoft.com/office/powerpoint/2010/main" val="245132212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72B71-474B-48EF-7834-A5C2134141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184" y="1295400"/>
            <a:ext cx="3159504" cy="441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C16B30-D6B3-5D10-4518-1BAD2DDA0C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485900"/>
            <a:ext cx="5171035" cy="4076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CDB7F2-127C-667D-A70C-C2332BFD1C7B}"/>
              </a:ext>
            </a:extLst>
          </p:cNvPr>
          <p:cNvSpPr txBox="1"/>
          <p:nvPr/>
        </p:nvSpPr>
        <p:spPr>
          <a:xfrm>
            <a:off x="1404416" y="5562600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Best Photograph</a:t>
            </a:r>
          </a:p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Place      Brian Moody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8FF9E2-6642-E0A9-866E-97CD18B1D297}"/>
              </a:ext>
            </a:extLst>
          </p:cNvPr>
          <p:cNvSpPr txBox="1"/>
          <p:nvPr/>
        </p:nvSpPr>
        <p:spPr>
          <a:xfrm>
            <a:off x="6048754" y="5883610"/>
            <a:ext cx="2333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Place     Linda Laine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4BA42A-DC2C-5E17-E188-58834D4CDCE5}"/>
              </a:ext>
            </a:extLst>
          </p:cNvPr>
          <p:cNvSpPr txBox="1"/>
          <p:nvPr/>
        </p:nvSpPr>
        <p:spPr>
          <a:xfrm>
            <a:off x="2286000" y="346793"/>
            <a:ext cx="4800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D – Dahlia(s) with Critters</a:t>
            </a:r>
          </a:p>
        </p:txBody>
      </p:sp>
    </p:spTree>
    <p:extLst>
      <p:ext uri="{BB962C8B-B14F-4D97-AF65-F5344CB8AC3E}">
        <p14:creationId xmlns:p14="http://schemas.microsoft.com/office/powerpoint/2010/main" val="35583046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F248E0-53B6-924D-D7B3-5E32D09803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78"/>
          <a:stretch/>
        </p:blipFill>
        <p:spPr>
          <a:xfrm rot="16200000">
            <a:off x="1179830" y="646430"/>
            <a:ext cx="686054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553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62AFF5-FE83-5215-1B39-AAAE6FB27A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0423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effectLst>
            <a:reflection stA="33000" endPos="0" dist="508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914400" y="51816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Photography by</a:t>
            </a:r>
          </a:p>
          <a:p>
            <a:pPr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Linda &amp; Jeff Laine</a:t>
            </a:r>
          </a:p>
        </p:txBody>
      </p:sp>
    </p:spTree>
    <p:extLst>
      <p:ext uri="{BB962C8B-B14F-4D97-AF65-F5344CB8AC3E}">
        <p14:creationId xmlns:p14="http://schemas.microsoft.com/office/powerpoint/2010/main" val="2495573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20078</TotalTime>
  <Words>411</Words>
  <Application>Microsoft Office PowerPoint</Application>
  <PresentationFormat>On-screen Show (4:3)</PresentationFormat>
  <Paragraphs>142</Paragraphs>
  <Slides>96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99" baseType="lpstr">
      <vt:lpstr>Arial</vt:lpstr>
      <vt:lpstr>Calibri</vt:lpstr>
      <vt:lpstr>Office Theme</vt:lpstr>
      <vt:lpstr>60th Annual Dahlia Show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54th Annual Dahlia Show</dc:title>
  <dc:creator>Jeff</dc:creator>
  <cp:lastModifiedBy>Jeff Laine</cp:lastModifiedBy>
  <cp:revision>160</cp:revision>
  <dcterms:created xsi:type="dcterms:W3CDTF">2019-10-02T23:53:57Z</dcterms:created>
  <dcterms:modified xsi:type="dcterms:W3CDTF">2026-10-05T14:19:40Z</dcterms:modified>
</cp:coreProperties>
</file>