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577" r:id="rId6"/>
    <p:sldId id="576" r:id="rId7"/>
    <p:sldId id="581" r:id="rId8"/>
    <p:sldId id="578" r:id="rId9"/>
    <p:sldId id="579" r:id="rId10"/>
    <p:sldId id="580" r:id="rId11"/>
    <p:sldId id="582" r:id="rId12"/>
    <p:sldId id="583" r:id="rId13"/>
    <p:sldId id="584" r:id="rId14"/>
    <p:sldId id="5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74E7-EF4C-7AE1-FD5E-C3BFFD3D4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169563-02D9-5DE2-3E81-C161B7787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0D1BC-136C-8CF8-E829-9747B87C4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4E680-CF78-9C2C-EB4D-6A2B8A61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225EF-A005-071D-29DB-F8633383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42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B8FF3-6925-0BB4-3C01-D9C8DF88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544A3-5B3D-7C6B-11D6-3DC1185C8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CEF95-91F5-4AF4-8524-ADFD9007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67E50-D8FA-C285-2C0A-2DD49EA0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D2C63-BD04-7162-241B-412197EB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6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AA8E-B32A-C365-A0C9-5C99F5CA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6C068-63A0-B4A8-4C2A-C8B231AFF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4A73A-B7B5-9B00-4434-1338A98F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4CAE1-1061-6D91-6679-C75572D1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4158-771A-5B14-3438-1F051540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9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AA40-A2A7-546A-B3DB-9E7BD3C4D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91C05-88D9-365D-940D-FEC3357C5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26B9A-724B-754B-9B27-6AD60DF39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FC242-36E8-ABA3-23BE-B30923FF8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7EE68-BD56-BFD4-F568-7EBD6E97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646C2-7042-DE6E-7C97-894B710E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B150E-3FEB-B43E-2AF1-7FCFB67A6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0BD02-A9BE-7141-75CB-051758522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59623-CF7D-CDD4-873D-82B76BF95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C9B1CA-200B-4000-80FF-E3F4364445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A56DA-7271-89BA-F999-BF70E4642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D5CB-E024-BC04-18B9-E667CD11F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BFCAAD-BB8A-81EB-FDCA-F3C7C55A9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91ED6-5E4C-BD13-5FEC-B90FE6DC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36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04DD6-7F3D-A56E-42E5-7708D1CA0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89F2D-205C-8947-3B9E-57D8B386F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3D4543-B738-E746-63AB-084D2E4C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1CCD0-1349-3D6E-7DC4-3C2D88C4A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5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B3A47-4CC8-8EBF-DDD2-4C1BB986B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E3BC2-988B-C7C7-6EEA-9579DF561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40BC5-D942-D318-A29B-9C3563D7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3506A-4566-4EB7-ADB1-3A31E1638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45F45-F1EA-9D49-6EC7-8B88DCFFB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4A67C-5386-E407-7A3B-6B29D3479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326CA6-02D4-E84F-0382-8896F07E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BEE93-5532-8078-5262-6C4E35AF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C5D6C-56D5-5845-8FFE-4A0B3B8C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8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C9D9-523A-57BC-BBC0-CAFE0199B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1ED2EB-18AE-53F1-C0C0-DA85BD138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DFE8E-52B2-CFC0-70E7-4B5C32A30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31A28-A6A0-C21A-8FEC-8BB38536F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4D955-EEE3-32EF-AE3C-082E3EBA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C3960-A6F5-1E43-FA1D-752A3B24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0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1264E-C5B5-1D02-4E6C-8F30F02D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5EE05-6940-EAB1-27C7-822D377FB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FB9AA-B15E-03CF-469F-10A3DD21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B4A6-6A1E-B146-BF5C-82398FFE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39F1D-8D83-1429-7F9A-17D7495FB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39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FB29D-AB3D-3916-A735-602595821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A27A8-7F83-7439-7A3D-E92D4DD8C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CD58C-9CC7-8E45-8590-DC295E625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532DE-7AAF-E734-10A8-C3401D67D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79D3C-F580-FEE6-8939-19283E966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56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87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79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89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19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49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87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6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50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65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66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1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522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2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094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1583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12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659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2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51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61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345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7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B0F217-A709-EC4E-1586-3486ED4F6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CFBB-1BE7-5DEC-31EF-F1CF2B9A8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9A6D9-10A9-29D5-E1C5-C819B34F5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BF14E4-ECA1-4FD1-81F9-7C9B2AD62C4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4261B-84F0-6DB5-46E6-E8A25F8C2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D03FB-1C2F-85B5-AE1C-9D3B250AF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58A97A-0F92-4027-A006-3A3CB7134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CF913-1CAB-46A4-92B6-B60D890ED8A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D819A-2B93-4235-B0DE-A8FA01E80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6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BB287-7789-43F9-9AE8-0FEA233BF76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70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89C9-6756-6143-24FB-9E842A066A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6BBB39-9FC4-D9D4-3C77-AF7D03EF3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6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685801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accent6"/>
                </a:solidFill>
              </a:rPr>
              <a:t>Dahlia Picnic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4191000"/>
            <a:ext cx="6400800" cy="1752600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Hosted by</a:t>
            </a:r>
          </a:p>
          <a:p>
            <a:r>
              <a:rPr lang="en-US" dirty="0">
                <a:solidFill>
                  <a:schemeClr val="accent6"/>
                </a:solidFill>
              </a:rPr>
              <a:t>Chrissy &amp; Josh Yoder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2590801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F79646"/>
                </a:solidFill>
                <a:latin typeface="Calibri"/>
              </a:rPr>
              <a:t>July 26, 2026</a:t>
            </a:r>
          </a:p>
        </p:txBody>
      </p:sp>
    </p:spTree>
    <p:extLst>
      <p:ext uri="{BB962C8B-B14F-4D97-AF65-F5344CB8AC3E}">
        <p14:creationId xmlns:p14="http://schemas.microsoft.com/office/powerpoint/2010/main" val="44018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A94ADC-DB4C-CE39-CDFB-20F9C68CE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6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1A2A9-B0C7-2DEC-322D-486773CD35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11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5F05A7-097C-8757-4771-DBAB649F0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25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4510F7-8A5A-93D3-BA7D-85F0B6C2A0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48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6089C4-A80A-8A14-7BA6-8DBFB68FEB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114300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1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7B98C1-306E-48E9-711A-2E9E2FDD1A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114300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84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2D56CF-6306-E775-3757-AF67424106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3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62DCA-A953-422B-A69F-785E086BE9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94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8F5B0F-400B-0F5A-FE3D-DA1085F3BB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28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2B65C6-F452-87D1-7C97-95836D95B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90209"/>
            <a:ext cx="9144000" cy="36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34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Widescreen</PresentationFormat>
  <Paragraphs>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1_Office Theme</vt:lpstr>
      <vt:lpstr>2_Office Theme</vt:lpstr>
      <vt:lpstr>PowerPoint Presentation</vt:lpstr>
      <vt:lpstr>Dahlia Picnic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 Laine</dc:creator>
  <cp:lastModifiedBy>Jeff Laine</cp:lastModifiedBy>
  <cp:revision>1</cp:revision>
  <dcterms:created xsi:type="dcterms:W3CDTF">2026-10-07T16:20:07Z</dcterms:created>
  <dcterms:modified xsi:type="dcterms:W3CDTF">2026-10-07T16:20:36Z</dcterms:modified>
</cp:coreProperties>
</file>