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7" r:id="rId2"/>
    <p:sldId id="469" r:id="rId3"/>
    <p:sldId id="4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4F0-357B-4C0F-828B-E09AF6A4295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6DD-0EEC-46B6-AD6E-2DF03AFE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1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4F0-357B-4C0F-828B-E09AF6A4295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6DD-0EEC-46B6-AD6E-2DF03AFE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4F0-357B-4C0F-828B-E09AF6A4295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6DD-0EEC-46B6-AD6E-2DF03AFE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4F0-357B-4C0F-828B-E09AF6A4295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6DD-0EEC-46B6-AD6E-2DF03AFE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1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4F0-357B-4C0F-828B-E09AF6A4295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6DD-0EEC-46B6-AD6E-2DF03AFE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4F0-357B-4C0F-828B-E09AF6A4295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6DD-0EEC-46B6-AD6E-2DF03AFE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0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4F0-357B-4C0F-828B-E09AF6A4295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6DD-0EEC-46B6-AD6E-2DF03AFE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8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4F0-357B-4C0F-828B-E09AF6A4295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6DD-0EEC-46B6-AD6E-2DF03AFE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4F0-357B-4C0F-828B-E09AF6A4295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6DD-0EEC-46B6-AD6E-2DF03AFE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7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4F0-357B-4C0F-828B-E09AF6A4295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6DD-0EEC-46B6-AD6E-2DF03AFE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4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4F0-357B-4C0F-828B-E09AF6A4295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6DD-0EEC-46B6-AD6E-2DF03AFE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8D4F0-357B-4C0F-828B-E09AF6A4295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76DD-0EEC-46B6-AD6E-2DF03AFE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6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2B754-B239-8461-AEFD-B1BBCDED8D88}"/>
              </a:ext>
            </a:extLst>
          </p:cNvPr>
          <p:cNvSpPr txBox="1"/>
          <p:nvPr/>
        </p:nvSpPr>
        <p:spPr>
          <a:xfrm>
            <a:off x="2743200" y="381000"/>
            <a:ext cx="769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FF66"/>
                </a:solidFill>
                <a:latin typeface="Calibri"/>
              </a:rPr>
              <a:t>ADS 2023 photo contest has announced its awards and three of our members are winners</a:t>
            </a:r>
          </a:p>
          <a:p>
            <a:endParaRPr lang="en-US" dirty="0">
              <a:solidFill>
                <a:srgbClr val="66FF66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46D2E-FA4A-7177-D6A7-2BA17AF48AE3}"/>
              </a:ext>
            </a:extLst>
          </p:cNvPr>
          <p:cNvSpPr txBox="1"/>
          <p:nvPr/>
        </p:nvSpPr>
        <p:spPr>
          <a:xfrm>
            <a:off x="3962400" y="5858102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FF66"/>
                </a:solidFill>
                <a:latin typeface="Calibri"/>
              </a:rPr>
              <a:t>3</a:t>
            </a:r>
            <a:r>
              <a:rPr lang="en-US" baseline="30000" dirty="0">
                <a:solidFill>
                  <a:srgbClr val="66FF66"/>
                </a:solidFill>
                <a:latin typeface="Calibri"/>
              </a:rPr>
              <a:t>rd</a:t>
            </a:r>
            <a:r>
              <a:rPr lang="en-US" dirty="0">
                <a:solidFill>
                  <a:srgbClr val="66FF66"/>
                </a:solidFill>
                <a:latin typeface="Calibri"/>
              </a:rPr>
              <a:t> Place, Multiple Blooms</a:t>
            </a:r>
          </a:p>
          <a:p>
            <a:pPr algn="ctr"/>
            <a:r>
              <a:rPr lang="en-US" dirty="0">
                <a:solidFill>
                  <a:srgbClr val="66FF66"/>
                </a:solidFill>
                <a:latin typeface="Calibri"/>
              </a:rPr>
              <a:t>Hello Jackie by Chris Bryant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83E20A-FEAA-2F4E-E824-B4692171F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8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46124-4862-E062-5778-6BB1F0E69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67056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93CECC-C8E4-0FA2-A45A-99929D305F0A}"/>
              </a:ext>
            </a:extLst>
          </p:cNvPr>
          <p:cNvSpPr txBox="1"/>
          <p:nvPr/>
        </p:nvSpPr>
        <p:spPr>
          <a:xfrm>
            <a:off x="3619500" y="54864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FF66"/>
                </a:solidFill>
                <a:latin typeface="Calibri"/>
              </a:rPr>
              <a:t>3</a:t>
            </a:r>
            <a:r>
              <a:rPr lang="en-US" baseline="30000" dirty="0">
                <a:solidFill>
                  <a:srgbClr val="66FF66"/>
                </a:solidFill>
                <a:latin typeface="Calibri"/>
              </a:rPr>
              <a:t>rd</a:t>
            </a:r>
            <a:r>
              <a:rPr lang="en-US" dirty="0">
                <a:solidFill>
                  <a:srgbClr val="66FF66"/>
                </a:solidFill>
                <a:latin typeface="Calibri"/>
              </a:rPr>
              <a:t> Place, Dahlia Arrangements/Bouquets</a:t>
            </a:r>
          </a:p>
          <a:p>
            <a:pPr algn="ctr"/>
            <a:r>
              <a:rPr lang="en-US" dirty="0">
                <a:solidFill>
                  <a:srgbClr val="66FF66"/>
                </a:solidFill>
                <a:latin typeface="Calibri"/>
              </a:rPr>
              <a:t>Trick or Treat by Quinn Bryant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56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290FEE-C729-C56E-3C95-FF09DE86B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9144000" cy="5143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29EE5-1A70-5960-13A3-38DD484DF365}"/>
              </a:ext>
            </a:extLst>
          </p:cNvPr>
          <p:cNvSpPr txBox="1"/>
          <p:nvPr/>
        </p:nvSpPr>
        <p:spPr>
          <a:xfrm>
            <a:off x="3886200" y="548640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FF66"/>
                </a:solidFill>
                <a:latin typeface="Calibri"/>
              </a:rPr>
              <a:t>1st Place, Dahlia Clubs and Shows</a:t>
            </a:r>
          </a:p>
          <a:p>
            <a:pPr algn="ctr"/>
            <a:r>
              <a:rPr lang="en-US" dirty="0">
                <a:solidFill>
                  <a:srgbClr val="66FF66"/>
                </a:solidFill>
                <a:latin typeface="Calibri"/>
              </a:rPr>
              <a:t>Harrogate, UK by Jeff Laine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2667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Laine</dc:creator>
  <cp:lastModifiedBy>Jeff Laine</cp:lastModifiedBy>
  <cp:revision>1</cp:revision>
  <dcterms:created xsi:type="dcterms:W3CDTF">2024-03-20T20:40:24Z</dcterms:created>
  <dcterms:modified xsi:type="dcterms:W3CDTF">2024-03-20T20:41:22Z</dcterms:modified>
</cp:coreProperties>
</file>