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6C3E-B9BE-4853-B0C6-BB8071003821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B893D-28ED-413B-8A00-4F32D3C4C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491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6C3E-B9BE-4853-B0C6-BB8071003821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B893D-28ED-413B-8A00-4F32D3C4C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456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6C3E-B9BE-4853-B0C6-BB8071003821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B893D-28ED-413B-8A00-4F32D3C4C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221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6C3E-B9BE-4853-B0C6-BB8071003821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B893D-28ED-413B-8A00-4F32D3C4C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88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6C3E-B9BE-4853-B0C6-BB8071003821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B893D-28ED-413B-8A00-4F32D3C4C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426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6C3E-B9BE-4853-B0C6-BB8071003821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B893D-28ED-413B-8A00-4F32D3C4C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403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6C3E-B9BE-4853-B0C6-BB8071003821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B893D-28ED-413B-8A00-4F32D3C4C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516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6C3E-B9BE-4853-B0C6-BB8071003821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B893D-28ED-413B-8A00-4F32D3C4C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321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6C3E-B9BE-4853-B0C6-BB8071003821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B893D-28ED-413B-8A00-4F32D3C4C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72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6C3E-B9BE-4853-B0C6-BB8071003821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B893D-28ED-413B-8A00-4F32D3C4C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40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6C3E-B9BE-4853-B0C6-BB8071003821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B893D-28ED-413B-8A00-4F32D3C4C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21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A6C3E-B9BE-4853-B0C6-BB8071003821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B893D-28ED-413B-8A00-4F32D3C4C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959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1" y="-1008529"/>
            <a:ext cx="6857999" cy="887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20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0963" y="-992638"/>
            <a:ext cx="6844147" cy="885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770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</dc:creator>
  <cp:lastModifiedBy>Jeff</cp:lastModifiedBy>
  <cp:revision>1</cp:revision>
  <dcterms:created xsi:type="dcterms:W3CDTF">2022-09-17T13:33:01Z</dcterms:created>
  <dcterms:modified xsi:type="dcterms:W3CDTF">2022-09-17T13:38:28Z</dcterms:modified>
</cp:coreProperties>
</file>